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Semi Bold"/>
      <p:regular r:id="rId17"/>
    </p:embeddedFont>
    <p:embeddedFont>
      <p:font typeface="Alexandri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05645"/>
            <a:ext cx="9021008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PSUCampus Navigator Presentation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47636"/>
            <a:ext cx="90210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Tuesday, October 21, 2025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5575" y="2332792"/>
            <a:ext cx="3564017" cy="35640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309" y="4041934"/>
            <a:ext cx="866537" cy="1337310"/>
          </a:xfrm>
          <a:prstGeom prst="roundRect">
            <a:avLst>
              <a:gd name="adj" fmla="val 36004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29057" y="4507468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1841421" y="425850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Next Steps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841421" y="4815959"/>
            <a:ext cx="1203067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 the reamaining video to the website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5595818"/>
            <a:ext cx="866537" cy="1299924"/>
          </a:xfrm>
          <a:prstGeom prst="roundRect">
            <a:avLst>
              <a:gd name="adj" fmla="val 36004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9057" y="6042660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841421" y="5812393"/>
            <a:ext cx="1203067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additional sprint to polish the website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758309" y="1545193"/>
            <a:ext cx="6448544" cy="5139214"/>
          </a:xfrm>
          <a:prstGeom prst="roundRect">
            <a:avLst>
              <a:gd name="adj" fmla="val 2847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7829" y="1545193"/>
            <a:ext cx="121920" cy="5139214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1096804" y="1792248"/>
            <a:ext cx="427434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Current Progress - Home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96804" y="2306360"/>
            <a:ext cx="586299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Search for your Desired class or chose on of the categories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04" y="3262551"/>
            <a:ext cx="5862995" cy="3174802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23428" y="1545193"/>
            <a:ext cx="6448663" cy="5139214"/>
          </a:xfrm>
          <a:prstGeom prst="roundRect">
            <a:avLst>
              <a:gd name="adj" fmla="val 2847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392948" y="1545193"/>
            <a:ext cx="121920" cy="5139214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1" name="Text 7"/>
          <p:cNvSpPr/>
          <p:nvPr/>
        </p:nvSpPr>
        <p:spPr>
          <a:xfrm>
            <a:off x="7761923" y="1792248"/>
            <a:ext cx="586311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Press each building will lead you to the building  </a:t>
            </a:r>
            <a:endParaRPr lang="en-US" sz="2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923" y="2748439"/>
            <a:ext cx="5863114" cy="30516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30818"/>
            <a:ext cx="6980873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Current Progress - Buildings 104 and 105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58309" y="1908215"/>
            <a:ext cx="6448544" cy="5490448"/>
          </a:xfrm>
          <a:prstGeom prst="roundRect">
            <a:avLst>
              <a:gd name="adj" fmla="val 2665"/>
            </a:avLst>
          </a:prstGeom>
          <a:solidFill>
            <a:srgbClr val="FFFAFA"/>
          </a:solidFill>
          <a:ln/>
        </p:spPr>
      </p:sp>
      <p:sp>
        <p:nvSpPr>
          <p:cNvPr id="4" name="Shape 2"/>
          <p:cNvSpPr/>
          <p:nvPr/>
        </p:nvSpPr>
        <p:spPr>
          <a:xfrm>
            <a:off x="758309" y="1877735"/>
            <a:ext cx="6448544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58329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52565" y="1778318"/>
            <a:ext cx="259913" cy="25991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5364" y="24498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Building 104 map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64" y="3406259"/>
            <a:ext cx="5954435" cy="352198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23428" y="1908215"/>
            <a:ext cx="6448663" cy="5490448"/>
          </a:xfrm>
          <a:prstGeom prst="roundRect">
            <a:avLst>
              <a:gd name="adj" fmla="val 2665"/>
            </a:avLst>
          </a:prstGeom>
          <a:solidFill>
            <a:srgbClr val="FFFAFA"/>
          </a:solidFill>
          <a:ln/>
        </p:spPr>
      </p:sp>
      <p:sp>
        <p:nvSpPr>
          <p:cNvPr id="10" name="Shape 6"/>
          <p:cNvSpPr/>
          <p:nvPr/>
        </p:nvSpPr>
        <p:spPr>
          <a:xfrm>
            <a:off x="7423428" y="1877735"/>
            <a:ext cx="6448663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1" name="Shape 7"/>
          <p:cNvSpPr/>
          <p:nvPr/>
        </p:nvSpPr>
        <p:spPr>
          <a:xfrm>
            <a:off x="10322778" y="158329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7803" y="1778318"/>
            <a:ext cx="259913" cy="25991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70483" y="24498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Building 105 map</a:t>
            </a:r>
            <a:endParaRPr lang="en-US" sz="44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483" y="3406259"/>
            <a:ext cx="5954554" cy="37453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3320"/>
            <a:ext cx="8466653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Current Progress - Buildings 101 and Search page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58309" y="1812369"/>
            <a:ext cx="581537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Map for building 101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768798"/>
            <a:ext cx="6292572" cy="383214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684466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7139" y="1812369"/>
            <a:ext cx="62925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You can by  search by </a:t>
            </a:r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place name</a:t>
            </a:r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or by </a:t>
            </a:r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choosing building category and floor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139" y="2768560"/>
            <a:ext cx="6292572" cy="34545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517" y="403503"/>
            <a:ext cx="5328761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floor maps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513517" y="1289685"/>
            <a:ext cx="7659291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press the floor map buttons to change to the desired floor m app</a:t>
            </a:r>
            <a:endParaRPr lang="en-US" sz="1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517" y="2253853"/>
            <a:ext cx="2853095" cy="10826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3517" y="3501509"/>
            <a:ext cx="2853095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33" y="2253853"/>
            <a:ext cx="10392251" cy="63807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32133" y="8799671"/>
            <a:ext cx="10392251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3749"/>
            <a:ext cx="7868245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Embedded videos</a:t>
            </a:r>
            <a:endParaRPr lang="en-US" sz="6150" dirty="0"/>
          </a:p>
        </p:txBody>
      </p:sp>
      <p:sp>
        <p:nvSpPr>
          <p:cNvPr id="3" name="Shape 1"/>
          <p:cNvSpPr/>
          <p:nvPr/>
        </p:nvSpPr>
        <p:spPr>
          <a:xfrm>
            <a:off x="758309" y="2840593"/>
            <a:ext cx="4226838" cy="649962"/>
          </a:xfrm>
          <a:prstGeom prst="roundRect">
            <a:avLst>
              <a:gd name="adj" fmla="val 48001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709267" y="2962394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974884" y="3707130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Press on the arrow to show the video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2840593"/>
            <a:ext cx="4226838" cy="649962"/>
          </a:xfrm>
          <a:prstGeom prst="roundRect">
            <a:avLst>
              <a:gd name="adj" fmla="val 48001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52680" y="2962394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5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8296" y="3707130"/>
            <a:ext cx="3793688" cy="365284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9645134" y="2840593"/>
            <a:ext cx="4226957" cy="649962"/>
          </a:xfrm>
          <a:prstGeom prst="roundRect">
            <a:avLst>
              <a:gd name="adj" fmla="val 48001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596092" y="2962394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5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709" y="3707130"/>
            <a:ext cx="3793807" cy="28821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18" y="353378"/>
            <a:ext cx="3382447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- admin log in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49818" y="1033224"/>
            <a:ext cx="6801088" cy="987266"/>
          </a:xfrm>
          <a:prstGeom prst="roundRect">
            <a:avLst>
              <a:gd name="adj" fmla="val 7410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34578" y="1033224"/>
            <a:ext cx="60960" cy="987266"/>
          </a:xfrm>
          <a:prstGeom prst="roundRect">
            <a:avLst>
              <a:gd name="adj" fmla="val 88557"/>
            </a:avLst>
          </a:prstGeom>
          <a:solidFill>
            <a:srgbClr val="1A2D7A"/>
          </a:solidFill>
          <a:ln/>
        </p:spPr>
      </p:sp>
      <p:sp>
        <p:nvSpPr>
          <p:cNvPr id="5" name="Text 3"/>
          <p:cNvSpPr/>
          <p:nvPr/>
        </p:nvSpPr>
        <p:spPr>
          <a:xfrm>
            <a:off x="639247" y="1176933"/>
            <a:ext cx="3446145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Real-time Sync &amp; Server Load Reduction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639247" y="1465302"/>
            <a:ext cx="6467951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Air table reduce the load on the server and give an easy way to edit pages with real time sync with the website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7379375" y="1033224"/>
            <a:ext cx="6801207" cy="987266"/>
          </a:xfrm>
          <a:prstGeom prst="roundRect">
            <a:avLst>
              <a:gd name="adj" fmla="val 7410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64135" y="1033224"/>
            <a:ext cx="60960" cy="987266"/>
          </a:xfrm>
          <a:prstGeom prst="roundRect">
            <a:avLst>
              <a:gd name="adj" fmla="val 88557"/>
            </a:avLst>
          </a:prstGeom>
          <a:solidFill>
            <a:srgbClr val="1A2D7A"/>
          </a:solidFill>
          <a:ln/>
        </p:spPr>
      </p:sp>
      <p:sp>
        <p:nvSpPr>
          <p:cNvPr id="9" name="Text 7"/>
          <p:cNvSpPr/>
          <p:nvPr/>
        </p:nvSpPr>
        <p:spPr>
          <a:xfrm>
            <a:off x="7568803" y="1176933"/>
            <a:ext cx="1691164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Place Changes Log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568803" y="1465302"/>
            <a:ext cx="6468070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Changes to places happened her</a:t>
            </a:r>
            <a:endParaRPr lang="en-US" sz="10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818" y="2165033"/>
            <a:ext cx="13730764" cy="77646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8" y="641747"/>
            <a:ext cx="4944785" cy="69461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2935962"/>
            <a:ext cx="5095518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C4 Container Diagram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6244709" y="383095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diagram shows the high-level shape of the software architecture and how responsibilities are distributed across it.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244709" y="46000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It also shows the major technology choices and how the containers communicate with one another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124598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Blockers /risk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58309" y="2608540"/>
            <a:ext cx="6448544" cy="1621512"/>
          </a:xfrm>
          <a:prstGeom prst="roundRect">
            <a:avLst>
              <a:gd name="adj" fmla="val 9023"/>
            </a:avLst>
          </a:prstGeom>
          <a:solidFill>
            <a:srgbClr val="FFFAFA"/>
          </a:solidFill>
          <a:ln/>
        </p:spPr>
      </p:sp>
      <p:sp>
        <p:nvSpPr>
          <p:cNvPr id="6" name="Shape 3"/>
          <p:cNvSpPr/>
          <p:nvPr/>
        </p:nvSpPr>
        <p:spPr>
          <a:xfrm>
            <a:off x="758309" y="2578060"/>
            <a:ext cx="6448544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7" name="Shape 4"/>
          <p:cNvSpPr/>
          <p:nvPr/>
        </p:nvSpPr>
        <p:spPr>
          <a:xfrm>
            <a:off x="3657540" y="2283619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sp>
        <p:nvSpPr>
          <p:cNvPr id="8" name="Text 5"/>
          <p:cNvSpPr/>
          <p:nvPr/>
        </p:nvSpPr>
        <p:spPr>
          <a:xfrm>
            <a:off x="3852565" y="2446139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05364" y="3150156"/>
            <a:ext cx="36199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Limited filming windows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05364" y="3636288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→ shot list + backup slots.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423428" y="2608540"/>
            <a:ext cx="6448663" cy="1621512"/>
          </a:xfrm>
          <a:prstGeom prst="roundRect">
            <a:avLst>
              <a:gd name="adj" fmla="val 9023"/>
            </a:avLst>
          </a:prstGeom>
          <a:solidFill>
            <a:srgbClr val="FFFAFA"/>
          </a:solidFill>
          <a:ln/>
        </p:spPr>
      </p:sp>
      <p:sp>
        <p:nvSpPr>
          <p:cNvPr id="12" name="Shape 9"/>
          <p:cNvSpPr/>
          <p:nvPr/>
        </p:nvSpPr>
        <p:spPr>
          <a:xfrm>
            <a:off x="7423428" y="2578060"/>
            <a:ext cx="6448663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3" name="Shape 10"/>
          <p:cNvSpPr/>
          <p:nvPr/>
        </p:nvSpPr>
        <p:spPr>
          <a:xfrm>
            <a:off x="10322778" y="2283619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sp>
        <p:nvSpPr>
          <p:cNvPr id="14" name="Text 11"/>
          <p:cNvSpPr/>
          <p:nvPr/>
        </p:nvSpPr>
        <p:spPr>
          <a:xfrm>
            <a:off x="10517803" y="2446139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70483" y="3150156"/>
            <a:ext cx="30427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Airtable dependency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670483" y="3636288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→ cache fallback + weekly backups.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58309" y="4771549"/>
            <a:ext cx="6448544" cy="1621512"/>
          </a:xfrm>
          <a:prstGeom prst="roundRect">
            <a:avLst>
              <a:gd name="adj" fmla="val 9023"/>
            </a:avLst>
          </a:prstGeom>
          <a:solidFill>
            <a:srgbClr val="FFFAFA"/>
          </a:solidFill>
          <a:ln/>
        </p:spPr>
      </p:sp>
      <p:sp>
        <p:nvSpPr>
          <p:cNvPr id="18" name="Shape 15"/>
          <p:cNvSpPr/>
          <p:nvPr/>
        </p:nvSpPr>
        <p:spPr>
          <a:xfrm>
            <a:off x="758309" y="4741069"/>
            <a:ext cx="6448544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9" name="Shape 16"/>
          <p:cNvSpPr/>
          <p:nvPr/>
        </p:nvSpPr>
        <p:spPr>
          <a:xfrm>
            <a:off x="3657540" y="4446627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sp>
        <p:nvSpPr>
          <p:cNvPr id="20" name="Text 17"/>
          <p:cNvSpPr/>
          <p:nvPr/>
        </p:nvSpPr>
        <p:spPr>
          <a:xfrm>
            <a:off x="3852565" y="4609148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1005364" y="5313164"/>
            <a:ext cx="361116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Privacy in hallway videos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1005364" y="5799296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→ avoid faces; blur/remove on request.</a:t>
            </a:r>
            <a:endParaRPr lang="en-US" sz="1700" dirty="0"/>
          </a:p>
        </p:txBody>
      </p:sp>
      <p:sp>
        <p:nvSpPr>
          <p:cNvPr id="23" name="Shape 20"/>
          <p:cNvSpPr/>
          <p:nvPr/>
        </p:nvSpPr>
        <p:spPr>
          <a:xfrm>
            <a:off x="7423428" y="4771549"/>
            <a:ext cx="6448663" cy="1621512"/>
          </a:xfrm>
          <a:prstGeom prst="roundRect">
            <a:avLst>
              <a:gd name="adj" fmla="val 9023"/>
            </a:avLst>
          </a:prstGeom>
          <a:solidFill>
            <a:srgbClr val="FFFAFA"/>
          </a:solidFill>
          <a:ln/>
        </p:spPr>
      </p:sp>
      <p:sp>
        <p:nvSpPr>
          <p:cNvPr id="24" name="Shape 21"/>
          <p:cNvSpPr/>
          <p:nvPr/>
        </p:nvSpPr>
        <p:spPr>
          <a:xfrm>
            <a:off x="7423428" y="4741069"/>
            <a:ext cx="6448663" cy="12192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25" name="Shape 22"/>
          <p:cNvSpPr/>
          <p:nvPr/>
        </p:nvSpPr>
        <p:spPr>
          <a:xfrm>
            <a:off x="10322778" y="4446627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1A2D7A"/>
          </a:solidFill>
          <a:ln/>
        </p:spPr>
      </p:sp>
      <p:sp>
        <p:nvSpPr>
          <p:cNvPr id="26" name="Text 23"/>
          <p:cNvSpPr/>
          <p:nvPr/>
        </p:nvSpPr>
        <p:spPr>
          <a:xfrm>
            <a:off x="10517803" y="4609148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7" name="Text 24"/>
          <p:cNvSpPr/>
          <p:nvPr/>
        </p:nvSpPr>
        <p:spPr>
          <a:xfrm>
            <a:off x="7670483" y="5313164"/>
            <a:ext cx="37414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Small team &amp; scope creep</a:t>
            </a:r>
            <a:endParaRPr lang="en-US" sz="2200" dirty="0"/>
          </a:p>
        </p:txBody>
      </p:sp>
      <p:sp>
        <p:nvSpPr>
          <p:cNvPr id="28" name="Text 25"/>
          <p:cNvSpPr/>
          <p:nvPr/>
        </p:nvSpPr>
        <p:spPr>
          <a:xfrm>
            <a:off x="7670483" y="5799296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→ strict scope; daily stand-ups.</a:t>
            </a:r>
            <a:endParaRPr lang="en-US" sz="1700" dirty="0"/>
          </a:p>
        </p:txBody>
      </p:sp>
      <p:sp>
        <p:nvSpPr>
          <p:cNvPr id="29" name="Text 26"/>
          <p:cNvSpPr/>
          <p:nvPr/>
        </p:nvSpPr>
        <p:spPr>
          <a:xfrm>
            <a:off x="758309" y="663678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2025-10-26T09:22:08Z</dcterms:created>
  <dcterms:modified xsi:type="dcterms:W3CDTF">2025-10-26T09:22:08Z</dcterms:modified>
</cp:coreProperties>
</file>